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64" r:id="rId4"/>
    <p:sldId id="262" r:id="rId5"/>
    <p:sldId id="263" r:id="rId6"/>
    <p:sldId id="265" r:id="rId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4"/>
    <a:srgbClr val="0066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1B24F-4185-8CA8-D12E-59F64B3BA548}" v="2" dt="2020-12-02T15:08:06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es, Rick" userId="S::r.bales@ufl.edu::ada5b09f-ca04-42ec-b0b4-852441bfacc5" providerId="AD" clId="Web-{89B1B24F-4185-8CA8-D12E-59F64B3BA548}"/>
    <pc:docChg chg="addSld delSld">
      <pc:chgData name="Bales, Rick" userId="S::r.bales@ufl.edu::ada5b09f-ca04-42ec-b0b4-852441bfacc5" providerId="AD" clId="Web-{89B1B24F-4185-8CA8-D12E-59F64B3BA548}" dt="2020-12-02T15:08:06.668" v="1"/>
      <pc:docMkLst>
        <pc:docMk/>
      </pc:docMkLst>
      <pc:sldChg chg="add del replId">
        <pc:chgData name="Bales, Rick" userId="S::r.bales@ufl.edu::ada5b09f-ca04-42ec-b0b4-852441bfacc5" providerId="AD" clId="Web-{89B1B24F-4185-8CA8-D12E-59F64B3BA548}" dt="2020-12-02T15:08:06.668" v="1"/>
        <pc:sldMkLst>
          <pc:docMk/>
          <pc:sldMk cId="1926207145" sldId="2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6B09B1A-E837-4D0A-86AD-313486F25F87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2F7683-6248-4623-BFFC-E6B657684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8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635CA56-475C-427E-93E9-F58BC1673BD9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3D50B06-66E7-4785-92A1-844724134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976" y="2753770"/>
            <a:ext cx="11473428" cy="922159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4800" b="1" cap="all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TITLE</a:t>
            </a:r>
            <a:endParaRPr lang="en-US" sz="4800" cap="all" dirty="0"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2046" y="3675929"/>
            <a:ext cx="11473428" cy="59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cap="all" spc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Document Subtitle</a:t>
            </a:r>
          </a:p>
        </p:txBody>
      </p:sp>
    </p:spTree>
    <p:extLst>
      <p:ext uri="{BB962C8B-B14F-4D97-AF65-F5344CB8AC3E}">
        <p14:creationId xmlns:p14="http://schemas.microsoft.com/office/powerpoint/2010/main" val="222744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976" y="2997021"/>
            <a:ext cx="11473428" cy="604595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4800" b="1" cap="all" dirty="0">
                <a:solidFill>
                  <a:schemeClr val="bg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TITLE</a:t>
            </a:r>
            <a:endParaRPr lang="en-US" sz="4800" cap="all" dirty="0">
              <a:solidFill>
                <a:schemeClr val="bg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7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976" y="421772"/>
            <a:ext cx="11473428" cy="604595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3600" b="1" cap="all" dirty="0">
                <a:solidFill>
                  <a:srgbClr val="005594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TITLE</a:t>
            </a:r>
            <a:endParaRPr lang="en-US" sz="3600" cap="all" dirty="0">
              <a:solidFill>
                <a:srgbClr val="005594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0567" y="2327329"/>
            <a:ext cx="10590245" cy="2039398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Body Heading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Lorem ipsum dolor sit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amet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consectetur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adipiscing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elit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sed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eiusmod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tempor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incididunt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labore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et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dolore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magna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aliqua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enim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ad minim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veniam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quis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nostrud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exercitation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ullamco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laboris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nisi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aliquip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ex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commodo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consequat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Duis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aute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irure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dolor in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reprehenderit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in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voluptate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velit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esse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cillum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dolore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eu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fugiat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nulla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pariatur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Excepteur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sint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occaecat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cupidatat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non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proident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sunt in culpa qui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officia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deserunt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mollit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anim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id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est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laborum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82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9312" y="505748"/>
            <a:ext cx="5267006" cy="931165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3600" b="1" cap="all" dirty="0">
                <a:solidFill>
                  <a:srgbClr val="005594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SPLIT SECTION (L)</a:t>
            </a:r>
            <a:endParaRPr lang="en-US" sz="3600" cap="all" dirty="0">
              <a:solidFill>
                <a:srgbClr val="005594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9312" y="1800808"/>
            <a:ext cx="3923399" cy="29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Body Heading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Lorem ipsum dolor sit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amet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consectetur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adipiscing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elit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sed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eiusmod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tempor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incididunt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labore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et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dolore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magna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aliqua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enim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ad minim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veniam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quis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nostrud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exercitation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ullamco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laboris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nisi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aliquip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ex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commodo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consequat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Duis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aute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irure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dolor in.</a:t>
            </a:r>
            <a:endParaRPr lang="en-US" sz="18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9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98896" y="505748"/>
            <a:ext cx="5267006" cy="931165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r">
              <a:buNone/>
            </a:pPr>
            <a:r>
              <a:rPr lang="en-US" sz="3600" b="1" cap="all" dirty="0">
                <a:solidFill>
                  <a:srgbClr val="005594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SPLIT SECTION (R)</a:t>
            </a:r>
            <a:endParaRPr lang="en-US" sz="3600" cap="all" dirty="0">
              <a:solidFill>
                <a:srgbClr val="005594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42503" y="1800808"/>
            <a:ext cx="3923399" cy="29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buNone/>
            </a:pPr>
            <a:r>
              <a:rPr lang="en-US" sz="18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Body Heading</a:t>
            </a:r>
          </a:p>
          <a:p>
            <a:pPr marL="0" indent="0" algn="r">
              <a:buNone/>
            </a:pP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Lorem ipsum dolor sit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amet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consectetur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adipiscing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elit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sed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eiusmod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tempor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incididunt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labore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et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dolore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magna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aliqua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enim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ad minim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veniam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quis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nostrud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exercitation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ullamco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laboris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nisi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ut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aliquip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ex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ea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commodo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consequat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Duis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aute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</a:schemeClr>
                </a:solidFill>
              </a:rPr>
              <a:t>irure</a:t>
            </a:r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dolor in.</a:t>
            </a:r>
            <a:endParaRPr lang="en-US" sz="18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0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976" y="3024369"/>
            <a:ext cx="11473428" cy="922159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4800" b="1" cap="all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cap="all" dirty="0"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69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197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Relations</dc:title>
  <dc:creator>Mercier,Brook A</dc:creator>
  <cp:lastModifiedBy>Bales, Rick</cp:lastModifiedBy>
  <cp:revision>49</cp:revision>
  <dcterms:created xsi:type="dcterms:W3CDTF">2019-01-27T23:56:16Z</dcterms:created>
  <dcterms:modified xsi:type="dcterms:W3CDTF">2020-12-02T15:08:06Z</dcterms:modified>
</cp:coreProperties>
</file>