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2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58" r:id="rId3"/>
    <p:sldId id="260" r:id="rId4"/>
    <p:sldId id="257" r:id="rId5"/>
    <p:sldId id="259" r:id="rId6"/>
    <p:sldId id="261" r:id="rId7"/>
    <p:sldId id="262" r:id="rId8"/>
    <p:sldId id="283" r:id="rId9"/>
    <p:sldId id="263" r:id="rId10"/>
    <p:sldId id="287" r:id="rId11"/>
    <p:sldId id="264" r:id="rId12"/>
    <p:sldId id="291" r:id="rId13"/>
    <p:sldId id="275" r:id="rId14"/>
    <p:sldId id="279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519DF1C1-3C72-E348-9D96-38FD89C045C3}">
          <p14:sldIdLst>
            <p14:sldId id="256"/>
            <p14:sldId id="258"/>
            <p14:sldId id="260"/>
            <p14:sldId id="257"/>
            <p14:sldId id="259"/>
            <p14:sldId id="261"/>
            <p14:sldId id="262"/>
            <p14:sldId id="283"/>
            <p14:sldId id="263"/>
            <p14:sldId id="287"/>
            <p14:sldId id="264"/>
            <p14:sldId id="291"/>
            <p14:sldId id="275"/>
            <p14:sldId id="279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D4D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945"/>
    <p:restoredTop sz="94670"/>
  </p:normalViewPr>
  <p:slideViewPr>
    <p:cSldViewPr snapToGrid="0" snapToObjects="1">
      <p:cViewPr varScale="1">
        <p:scale>
          <a:sx n="165" d="100"/>
          <a:sy n="165" d="100"/>
        </p:scale>
        <p:origin x="73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C64509-94C4-044C-A847-EF05AEB6700F}" type="datetimeFigureOut">
              <a:rPr lang="en-US" smtClean="0"/>
              <a:t>12/6/22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F35A00-287A-5042-A754-4DF9FD1689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2357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5DD0FB-59B7-A190-3002-9881373B3E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0807" y="1363765"/>
            <a:ext cx="7056729" cy="2387600"/>
          </a:xfrm>
        </p:spPr>
        <p:txBody>
          <a:bodyPr anchor="b"/>
          <a:lstStyle>
            <a:lvl1pPr algn="l">
              <a:defRPr sz="6000" b="1">
                <a:latin typeface="Gentona Book" pitchFamily="2" charset="77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E96FD5B-C328-A621-BE0E-8440295FF4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0807" y="3843440"/>
            <a:ext cx="7056729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796243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C47A22-5891-DEF5-D680-5D2410C71B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707842-5391-FBA0-5FFA-7C79AE3521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996625-7AAB-9F0B-2548-80ADEB2C31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HR.UFL.EDU   |   903 W University Ave. Gainesville, FL 32601-5117   |  (352) 392-2477</a:t>
            </a:r>
          </a:p>
        </p:txBody>
      </p:sp>
    </p:spTree>
    <p:extLst>
      <p:ext uri="{BB962C8B-B14F-4D97-AF65-F5344CB8AC3E}">
        <p14:creationId xmlns:p14="http://schemas.microsoft.com/office/powerpoint/2010/main" val="36198368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4D3E38B-4F61-778A-F08A-40F756D6B0F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E0B66F2-D6F6-3CFE-4B2D-869B87273D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119FDF-5D03-A37F-ED77-EF09C4F022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HR.UFL.EDU   |   903 W University Ave. Gainesville, FL 32601-5117   |  (352) 392-2477</a:t>
            </a:r>
          </a:p>
        </p:txBody>
      </p:sp>
    </p:spTree>
    <p:extLst>
      <p:ext uri="{BB962C8B-B14F-4D97-AF65-F5344CB8AC3E}">
        <p14:creationId xmlns:p14="http://schemas.microsoft.com/office/powerpoint/2010/main" val="2815797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2C9EE2-9E5E-2EA7-E074-51D313588A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E9A547-35E0-6EF1-3313-EC34E97AC0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191233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9AFF21-FF14-1720-A538-58D1780C69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168794"/>
            <a:ext cx="5264150" cy="2852737"/>
          </a:xfrm>
        </p:spPr>
        <p:txBody>
          <a:bodyPr anchor="t"/>
          <a:lstStyle>
            <a:lvl1pPr>
              <a:defRPr sz="60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A1BEFF-42B3-3AF3-5D0F-17518E4CE1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048519"/>
            <a:ext cx="526415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42984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BFC364-AAE5-CA96-0AE0-6C33F915C0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E490ED-8BBE-9EB5-AA5E-5DBD3F8E25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012922-828A-F0A9-360C-F8BF4E56E7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661677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83E39F-D944-A8C8-6EFF-5F60652F30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42BFF4-451A-6317-5A54-23699752AF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05E9A4-C3E5-5597-8D02-8A322ABB39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EABB16E-B810-16EB-88DA-C1152CBEBE4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6C9555B-F207-7400-5F2D-5B277099314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721727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FCB405-8040-D9DF-1A16-F6D749FE11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059232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8070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724FE0-AE1F-60DD-3E30-972833E628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87425"/>
            <a:ext cx="3932237" cy="1825142"/>
          </a:xfrm>
        </p:spPr>
        <p:txBody>
          <a:bodyPr anchor="t">
            <a:noAutofit/>
          </a:bodyPr>
          <a:lstStyle>
            <a:lvl1pPr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7E611F3-A5F5-626C-E3ED-E35E4EEE32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958867"/>
            <a:ext cx="3932237" cy="3058008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8" name="Picture 2" descr="Placeholder Images – Browse 63,238 Stock Photos, Vectors, and Video | Adobe  Stock">
            <a:extLst>
              <a:ext uri="{FF2B5EF4-FFF2-40B4-BE49-F238E27FC236}">
                <a16:creationId xmlns:a16="http://schemas.microsoft.com/office/drawing/2014/main" id="{A851F673-AEA2-5DAB-C798-B3D43ED976C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9418" y="1480089"/>
            <a:ext cx="5032794" cy="3444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42534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31B0EC-DED9-40C7-642C-0EA7F85BE8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81A46A4-CC34-9CBA-6433-DD860EB462F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090E99-1408-3FEB-B362-B673D74495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EA2E10-AD64-9A8C-7642-160BE1E32A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HR.UFL.EDU   |   903 W University Ave. Gainesville, FL 32601-5117   |  (352) 392-2477</a:t>
            </a:r>
          </a:p>
        </p:txBody>
      </p:sp>
    </p:spTree>
    <p:extLst>
      <p:ext uri="{BB962C8B-B14F-4D97-AF65-F5344CB8AC3E}">
        <p14:creationId xmlns:p14="http://schemas.microsoft.com/office/powerpoint/2010/main" val="6161574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D39FAA9-F34D-164E-1E1C-07E2FBDCAE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51FA3B-8B9A-31CD-2C5F-3C4F749644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0C59A5-6080-DF18-5F5D-7648A52760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199" y="6356350"/>
            <a:ext cx="105155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3"/>
                </a:solidFill>
                <a:latin typeface="Gentona Book" pitchFamily="2" charset="77"/>
              </a:defRPr>
            </a:lvl1pPr>
          </a:lstStyle>
          <a:p>
            <a:r>
              <a:rPr lang="en-US" dirty="0"/>
              <a:t>HR.UFL.EDU   |   903 W University Ave. Gainesville, FL 32601-5117   |  (352) 392-2477</a:t>
            </a:r>
          </a:p>
        </p:txBody>
      </p:sp>
    </p:spTree>
    <p:extLst>
      <p:ext uri="{BB962C8B-B14F-4D97-AF65-F5344CB8AC3E}">
        <p14:creationId xmlns:p14="http://schemas.microsoft.com/office/powerpoint/2010/main" val="4278511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Gentona Book" pitchFamily="2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4D4D4D"/>
          </a:solidFill>
          <a:latin typeface="Gentona Book" pitchFamily="2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4D4D4D"/>
          </a:solidFill>
          <a:latin typeface="Gentona Book" pitchFamily="2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4D4D4D"/>
          </a:solidFill>
          <a:latin typeface="Gentona Book" pitchFamily="2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4D4D4D"/>
          </a:solidFill>
          <a:latin typeface="Gentona Book" pitchFamily="2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4D4D4D"/>
          </a:solidFill>
          <a:latin typeface="Gentona Book" pitchFamily="2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7F4DA1-8255-79A0-B2E2-9762777642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2847" y="1385834"/>
            <a:ext cx="7589003" cy="2387600"/>
          </a:xfrm>
        </p:spPr>
        <p:txBody>
          <a:bodyPr>
            <a:noAutofit/>
          </a:bodyPr>
          <a:lstStyle/>
          <a:p>
            <a:r>
              <a:rPr lang="en-US" sz="7200" dirty="0"/>
              <a:t>Title Goes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32B6F11-5E3C-4CED-C8D4-1F83797EB2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3843" y="3773434"/>
            <a:ext cx="7589003" cy="427521"/>
          </a:xfrm>
        </p:spPr>
        <p:txBody>
          <a:bodyPr/>
          <a:lstStyle/>
          <a:p>
            <a:r>
              <a:rPr lang="en-US" dirty="0"/>
              <a:t>Subtitle goes here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230394-C32C-D8AD-05A9-972B2AB5B321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291884" y="6223430"/>
            <a:ext cx="10515599" cy="365125"/>
          </a:xfrm>
        </p:spPr>
        <p:txBody>
          <a:bodyPr/>
          <a:lstStyle/>
          <a:p>
            <a:pPr algn="l"/>
            <a:r>
              <a:rPr lang="en-US" dirty="0"/>
              <a:t>903 W University Ave. Gainesville, FL 32601-5117 </a:t>
            </a:r>
            <a:br>
              <a:rPr lang="en-US" dirty="0"/>
            </a:br>
            <a:r>
              <a:rPr lang="en-US" dirty="0"/>
              <a:t>HR.UFL.EDU   |  (352) 392-2477</a:t>
            </a:r>
          </a:p>
        </p:txBody>
      </p:sp>
    </p:spTree>
    <p:extLst>
      <p:ext uri="{BB962C8B-B14F-4D97-AF65-F5344CB8AC3E}">
        <p14:creationId xmlns:p14="http://schemas.microsoft.com/office/powerpoint/2010/main" val="2220633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36CD67-8151-2073-1CD0-69134C38AF18}"/>
              </a:ext>
            </a:extLst>
          </p:cNvPr>
          <p:cNvSpPr txBox="1">
            <a:spLocks/>
          </p:cNvSpPr>
          <p:nvPr/>
        </p:nvSpPr>
        <p:spPr>
          <a:xfrm>
            <a:off x="278964" y="6268154"/>
            <a:ext cx="105155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accent3"/>
                </a:solidFill>
                <a:latin typeface="Gentona Book" pitchFamily="2" charset="77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83E22579-B468-2048-BB22-52BB8068EEEB}" type="datetime1">
              <a:rPr lang="en-US" smtClean="0">
                <a:solidFill>
                  <a:schemeClr val="accent1"/>
                </a:solidFill>
              </a:rPr>
              <a:pPr algn="l"/>
              <a:t>12/6/22</a:t>
            </a:fld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D968E96-429F-2258-5FE5-10B8E1A936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4100" y="2044186"/>
            <a:ext cx="6235377" cy="1465264"/>
          </a:xfrm>
        </p:spPr>
        <p:txBody>
          <a:bodyPr anchor="b">
            <a:normAutofit/>
          </a:bodyPr>
          <a:lstStyle/>
          <a:p>
            <a:r>
              <a:rPr lang="en-US" sz="7200" dirty="0"/>
              <a:t>Section Title</a:t>
            </a:r>
          </a:p>
        </p:txBody>
      </p:sp>
      <p:pic>
        <p:nvPicPr>
          <p:cNvPr id="7" name="Picture 6" descr="A picture containing text, sign, outdoor, clipart&#10;&#10;Description automatically generated">
            <a:extLst>
              <a:ext uri="{FF2B5EF4-FFF2-40B4-BE49-F238E27FC236}">
                <a16:creationId xmlns:a16="http://schemas.microsoft.com/office/drawing/2014/main" id="{6C8C8132-C1CD-CE24-6025-48FE52BB0A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7137" y="3509450"/>
            <a:ext cx="3175000" cy="36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6500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36CD67-8151-2073-1CD0-69134C38AF18}"/>
              </a:ext>
            </a:extLst>
          </p:cNvPr>
          <p:cNvSpPr txBox="1">
            <a:spLocks/>
          </p:cNvSpPr>
          <p:nvPr/>
        </p:nvSpPr>
        <p:spPr>
          <a:xfrm>
            <a:off x="278964" y="6268154"/>
            <a:ext cx="105155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accent3"/>
                </a:solidFill>
                <a:latin typeface="Gentona Book" pitchFamily="2" charset="77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83E22579-B468-2048-BB22-52BB8068EEEB}" type="datetime1">
              <a:rPr lang="en-US" smtClean="0">
                <a:solidFill>
                  <a:schemeClr val="accent1"/>
                </a:solidFill>
              </a:rPr>
              <a:pPr algn="l"/>
              <a:t>12/6/22</a:t>
            </a:fld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522E3746-DEF3-F240-AF4D-7114BC33CF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4100" y="2044186"/>
            <a:ext cx="6235377" cy="1465264"/>
          </a:xfrm>
        </p:spPr>
        <p:txBody>
          <a:bodyPr anchor="b">
            <a:normAutofit/>
          </a:bodyPr>
          <a:lstStyle/>
          <a:p>
            <a:r>
              <a:rPr lang="en-US" sz="7200" dirty="0"/>
              <a:t>Section Title</a:t>
            </a:r>
          </a:p>
        </p:txBody>
      </p:sp>
      <p:pic>
        <p:nvPicPr>
          <p:cNvPr id="7" name="Picture 6" descr="A picture containing text, sign, outdoor, clipart&#10;&#10;Description automatically generated">
            <a:extLst>
              <a:ext uri="{FF2B5EF4-FFF2-40B4-BE49-F238E27FC236}">
                <a16:creationId xmlns:a16="http://schemas.microsoft.com/office/drawing/2014/main" id="{307D91C9-F694-4FE7-445E-6BC866A81F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7137" y="3509450"/>
            <a:ext cx="3175000" cy="36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004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36CD67-8151-2073-1CD0-69134C38AF18}"/>
              </a:ext>
            </a:extLst>
          </p:cNvPr>
          <p:cNvSpPr txBox="1">
            <a:spLocks/>
          </p:cNvSpPr>
          <p:nvPr/>
        </p:nvSpPr>
        <p:spPr>
          <a:xfrm>
            <a:off x="278964" y="6268154"/>
            <a:ext cx="105155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accent3"/>
                </a:solidFill>
                <a:latin typeface="Gentona Book" pitchFamily="2" charset="77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83E22579-B468-2048-BB22-52BB8068EEEB}" type="datetime1">
              <a:rPr lang="en-US" smtClean="0">
                <a:solidFill>
                  <a:schemeClr val="accent1"/>
                </a:solidFill>
              </a:rPr>
              <a:pPr algn="l"/>
              <a:t>12/6/22</a:t>
            </a:fld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57B6A559-6F58-E158-ADE9-1B606D15BD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4100" y="2044186"/>
            <a:ext cx="6235377" cy="1465264"/>
          </a:xfrm>
        </p:spPr>
        <p:txBody>
          <a:bodyPr anchor="b">
            <a:normAutofit/>
          </a:bodyPr>
          <a:lstStyle/>
          <a:p>
            <a:r>
              <a:rPr lang="en-US" sz="7200" dirty="0"/>
              <a:t>Section Title</a:t>
            </a:r>
          </a:p>
        </p:txBody>
      </p:sp>
      <p:pic>
        <p:nvPicPr>
          <p:cNvPr id="7" name="Picture 6" descr="A picture containing text, sign, outdoor, clipart&#10;&#10;Description automatically generated">
            <a:extLst>
              <a:ext uri="{FF2B5EF4-FFF2-40B4-BE49-F238E27FC236}">
                <a16:creationId xmlns:a16="http://schemas.microsoft.com/office/drawing/2014/main" id="{B5E45A18-9E7E-23C9-DEE0-1A90086A1A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7137" y="3509450"/>
            <a:ext cx="3175000" cy="36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062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36CD67-8151-2073-1CD0-69134C38AF18}"/>
              </a:ext>
            </a:extLst>
          </p:cNvPr>
          <p:cNvSpPr txBox="1">
            <a:spLocks/>
          </p:cNvSpPr>
          <p:nvPr/>
        </p:nvSpPr>
        <p:spPr>
          <a:xfrm>
            <a:off x="278964" y="6268154"/>
            <a:ext cx="105155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accent3"/>
                </a:solidFill>
                <a:latin typeface="Gentona Book" pitchFamily="2" charset="77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83E22579-B468-2048-BB22-52BB8068EEEB}" type="datetime1">
              <a:rPr lang="en-US" smtClean="0">
                <a:solidFill>
                  <a:schemeClr val="accent1"/>
                </a:solidFill>
              </a:rPr>
              <a:pPr algn="l"/>
              <a:t>12/6/22</a:t>
            </a:fld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37E5ECA3-D59B-86B4-B46B-6E93390359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4100" y="2044186"/>
            <a:ext cx="6235377" cy="1465264"/>
          </a:xfrm>
        </p:spPr>
        <p:txBody>
          <a:bodyPr anchor="b">
            <a:normAutofit/>
          </a:bodyPr>
          <a:lstStyle/>
          <a:p>
            <a:r>
              <a:rPr lang="en-US" sz="7200" dirty="0"/>
              <a:t>Section Title</a:t>
            </a:r>
          </a:p>
        </p:txBody>
      </p:sp>
      <p:pic>
        <p:nvPicPr>
          <p:cNvPr id="10" name="Picture 9" descr="A picture containing text, sign, outdoor, clipart&#10;&#10;Description automatically generated">
            <a:extLst>
              <a:ext uri="{FF2B5EF4-FFF2-40B4-BE49-F238E27FC236}">
                <a16:creationId xmlns:a16="http://schemas.microsoft.com/office/drawing/2014/main" id="{3A5BEA2F-7817-1052-9279-288BB3B3B1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7137" y="3509450"/>
            <a:ext cx="3175000" cy="36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1275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36CD67-8151-2073-1CD0-69134C38AF18}"/>
              </a:ext>
            </a:extLst>
          </p:cNvPr>
          <p:cNvSpPr txBox="1">
            <a:spLocks/>
          </p:cNvSpPr>
          <p:nvPr/>
        </p:nvSpPr>
        <p:spPr>
          <a:xfrm>
            <a:off x="278964" y="6268154"/>
            <a:ext cx="105155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accent3"/>
                </a:solidFill>
                <a:latin typeface="Gentona Book" pitchFamily="2" charset="77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83E22579-B468-2048-BB22-52BB8068EEEB}" type="datetime1">
              <a:rPr lang="en-US" smtClean="0">
                <a:solidFill>
                  <a:schemeClr val="accent1"/>
                </a:solidFill>
              </a:rPr>
              <a:pPr algn="l"/>
              <a:t>12/6/22</a:t>
            </a:fld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C4156E06-6F33-B854-5134-F861D48B9B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4100" y="2044186"/>
            <a:ext cx="6235377" cy="1465264"/>
          </a:xfrm>
        </p:spPr>
        <p:txBody>
          <a:bodyPr anchor="b">
            <a:normAutofit/>
          </a:bodyPr>
          <a:lstStyle/>
          <a:p>
            <a:r>
              <a:rPr lang="en-US" sz="7200" dirty="0"/>
              <a:t>Section Title</a:t>
            </a:r>
          </a:p>
        </p:txBody>
      </p:sp>
      <p:pic>
        <p:nvPicPr>
          <p:cNvPr id="7" name="Picture 6" descr="A picture containing text, sign, outdoor, clipart&#10;&#10;Description automatically generated">
            <a:extLst>
              <a:ext uri="{FF2B5EF4-FFF2-40B4-BE49-F238E27FC236}">
                <a16:creationId xmlns:a16="http://schemas.microsoft.com/office/drawing/2014/main" id="{E2F7A2F9-0833-EB70-1A93-35546AE813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7137" y="3509450"/>
            <a:ext cx="3175000" cy="36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5471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209277-7212-0DF6-42A0-ECD1BF2B93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49" y="1258189"/>
            <a:ext cx="6235377" cy="981317"/>
          </a:xfrm>
        </p:spPr>
        <p:txBody>
          <a:bodyPr/>
          <a:lstStyle/>
          <a:p>
            <a:r>
              <a:rPr lang="en-US" dirty="0"/>
              <a:t>Agenda: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FBBE2C-67B9-85BA-49CA-49FC7E7043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2239507"/>
            <a:ext cx="6235376" cy="397203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Agenda item 1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Agenda item 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Agenda item 3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Agenda item 4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Agenda item 5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Agenda item 6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36CD67-8151-2073-1CD0-69134C38AF18}"/>
              </a:ext>
            </a:extLst>
          </p:cNvPr>
          <p:cNvSpPr txBox="1">
            <a:spLocks/>
          </p:cNvSpPr>
          <p:nvPr/>
        </p:nvSpPr>
        <p:spPr>
          <a:xfrm>
            <a:off x="278964" y="6268154"/>
            <a:ext cx="105155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accent3"/>
                </a:solidFill>
                <a:latin typeface="Gentona Book" pitchFamily="2" charset="77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83E22579-B468-2048-BB22-52BB8068EEEB}" type="datetime1">
              <a:rPr lang="en-US" smtClean="0">
                <a:solidFill>
                  <a:schemeClr val="accent1"/>
                </a:solidFill>
              </a:rPr>
              <a:pPr algn="l"/>
              <a:t>12/6/22</a:t>
            </a:fld>
            <a:endParaRPr 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5807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209277-7212-0DF6-42A0-ECD1BF2B93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49" y="1343429"/>
            <a:ext cx="6235377" cy="2852737"/>
          </a:xfrm>
        </p:spPr>
        <p:txBody>
          <a:bodyPr/>
          <a:lstStyle/>
          <a:p>
            <a:r>
              <a:rPr lang="en-US" dirty="0"/>
              <a:t>Section title goes here, it can be short or long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FBBE2C-67B9-85BA-49CA-49FC7E7043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223154"/>
            <a:ext cx="6235376" cy="1500187"/>
          </a:xfrm>
        </p:spPr>
        <p:txBody>
          <a:bodyPr/>
          <a:lstStyle/>
          <a:p>
            <a:r>
              <a:rPr lang="en-US" dirty="0"/>
              <a:t>Section subtitle goes here if needed</a:t>
            </a:r>
          </a:p>
        </p:txBody>
      </p:sp>
    </p:spTree>
    <p:extLst>
      <p:ext uri="{BB962C8B-B14F-4D97-AF65-F5344CB8AC3E}">
        <p14:creationId xmlns:p14="http://schemas.microsoft.com/office/powerpoint/2010/main" val="610819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D1D34A-956A-ABB5-C00D-510187BA62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Page title goes here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D68B0C-0DBD-1ED8-5076-B189E19778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/>
              <a:t>Placeholder text</a:t>
            </a:r>
            <a:br>
              <a:rPr lang="en-US" sz="2400" dirty="0"/>
            </a:br>
            <a:r>
              <a:rPr lang="en-US" sz="2400" dirty="0"/>
              <a:t>lorem ipsum dolor sit </a:t>
            </a:r>
            <a:r>
              <a:rPr lang="en-US" sz="2400" dirty="0" err="1"/>
              <a:t>amet</a:t>
            </a:r>
            <a:r>
              <a:rPr lang="en-US" sz="2400" dirty="0"/>
              <a:t>, </a:t>
            </a:r>
            <a:r>
              <a:rPr lang="en-US" sz="2400" dirty="0" err="1"/>
              <a:t>consectetur</a:t>
            </a:r>
            <a:r>
              <a:rPr lang="en-US" sz="2400" dirty="0"/>
              <a:t> </a:t>
            </a:r>
            <a:r>
              <a:rPr lang="en-US" sz="2400" dirty="0" err="1"/>
              <a:t>adipiscing</a:t>
            </a:r>
            <a:r>
              <a:rPr lang="en-US" sz="2400" dirty="0"/>
              <a:t> </a:t>
            </a:r>
            <a:r>
              <a:rPr lang="en-US" sz="2400" dirty="0" err="1"/>
              <a:t>elit</a:t>
            </a:r>
            <a:r>
              <a:rPr lang="en-US" sz="2400" dirty="0"/>
              <a:t>, sed do </a:t>
            </a:r>
            <a:r>
              <a:rPr lang="en-US" sz="2400" dirty="0" err="1"/>
              <a:t>eiusmod</a:t>
            </a:r>
            <a:r>
              <a:rPr lang="en-US" sz="2400" dirty="0"/>
              <a:t> </a:t>
            </a:r>
            <a:r>
              <a:rPr lang="en-US" sz="2400" dirty="0" err="1"/>
              <a:t>tempor</a:t>
            </a:r>
            <a:r>
              <a:rPr lang="en-US" sz="2400" dirty="0"/>
              <a:t> </a:t>
            </a:r>
            <a:r>
              <a:rPr lang="en-US" sz="2400" dirty="0" err="1"/>
              <a:t>incididunt</a:t>
            </a:r>
            <a:r>
              <a:rPr lang="en-US" sz="2400" dirty="0"/>
              <a:t> </a:t>
            </a:r>
            <a:r>
              <a:rPr lang="en-US" sz="2400" dirty="0" err="1"/>
              <a:t>ut</a:t>
            </a:r>
            <a:r>
              <a:rPr lang="en-US" sz="2400" dirty="0"/>
              <a:t> labore et dolore magna </a:t>
            </a:r>
            <a:r>
              <a:rPr lang="en-US" sz="2400" dirty="0" err="1"/>
              <a:t>aliqua</a:t>
            </a:r>
            <a:r>
              <a:rPr lang="en-US" sz="2400" dirty="0"/>
              <a:t>.</a:t>
            </a:r>
            <a:br>
              <a:rPr lang="en-US" sz="2400" dirty="0"/>
            </a:br>
            <a:endParaRPr lang="en-US" sz="2400" dirty="0"/>
          </a:p>
          <a:p>
            <a:r>
              <a:rPr lang="en-US" sz="2400" dirty="0"/>
              <a:t>Ut </a:t>
            </a:r>
            <a:r>
              <a:rPr lang="en-US" sz="2400" dirty="0" err="1"/>
              <a:t>enim</a:t>
            </a:r>
            <a:r>
              <a:rPr lang="en-US" sz="2400" dirty="0"/>
              <a:t> ad minim </a:t>
            </a:r>
            <a:r>
              <a:rPr lang="en-US" sz="2400" dirty="0" err="1"/>
              <a:t>veniam</a:t>
            </a:r>
            <a:r>
              <a:rPr lang="en-US" sz="2400" dirty="0"/>
              <a:t>, </a:t>
            </a:r>
            <a:r>
              <a:rPr lang="en-US" sz="2400" dirty="0" err="1"/>
              <a:t>quis</a:t>
            </a:r>
            <a:r>
              <a:rPr lang="en-US" sz="2400" dirty="0"/>
              <a:t> </a:t>
            </a:r>
            <a:r>
              <a:rPr lang="en-US" sz="2400" dirty="0" err="1"/>
              <a:t>nostrud</a:t>
            </a:r>
            <a:r>
              <a:rPr lang="en-US" sz="2400" dirty="0"/>
              <a:t> exercitation </a:t>
            </a:r>
            <a:r>
              <a:rPr lang="en-US" sz="2400" dirty="0" err="1"/>
              <a:t>ullamco</a:t>
            </a:r>
            <a:r>
              <a:rPr lang="en-US" sz="2400" dirty="0"/>
              <a:t> </a:t>
            </a:r>
            <a:r>
              <a:rPr lang="en-US" sz="2400" dirty="0" err="1"/>
              <a:t>laboris</a:t>
            </a:r>
            <a:r>
              <a:rPr lang="en-US" sz="2400" dirty="0"/>
              <a:t> nisi </a:t>
            </a:r>
            <a:r>
              <a:rPr lang="en-US" sz="2400" dirty="0" err="1"/>
              <a:t>ut</a:t>
            </a:r>
            <a:r>
              <a:rPr lang="en-US" sz="2400" dirty="0"/>
              <a:t> </a:t>
            </a:r>
            <a:r>
              <a:rPr lang="en-US" sz="2400" dirty="0" err="1"/>
              <a:t>aliquip</a:t>
            </a:r>
            <a:r>
              <a:rPr lang="en-US" sz="2400" dirty="0"/>
              <a:t> ex </a:t>
            </a:r>
            <a:r>
              <a:rPr lang="en-US" sz="2400" dirty="0" err="1"/>
              <a:t>ea</a:t>
            </a:r>
            <a:r>
              <a:rPr lang="en-US" sz="2400" dirty="0"/>
              <a:t> </a:t>
            </a:r>
            <a:r>
              <a:rPr lang="en-US" sz="2400" dirty="0" err="1"/>
              <a:t>commodo</a:t>
            </a:r>
            <a:r>
              <a:rPr lang="en-US" sz="2400" dirty="0"/>
              <a:t> </a:t>
            </a:r>
            <a:r>
              <a:rPr lang="en-US" sz="2400" dirty="0" err="1"/>
              <a:t>consequat</a:t>
            </a:r>
            <a:r>
              <a:rPr lang="en-US" sz="2400" dirty="0"/>
              <a:t>.</a:t>
            </a:r>
            <a:br>
              <a:rPr lang="en-US" sz="2400" dirty="0"/>
            </a:br>
            <a:endParaRPr lang="en-US" sz="2400" dirty="0"/>
          </a:p>
          <a:p>
            <a:r>
              <a:rPr lang="en-US" sz="2400" dirty="0"/>
              <a:t>Duis </a:t>
            </a:r>
            <a:r>
              <a:rPr lang="en-US" sz="2400" dirty="0" err="1"/>
              <a:t>aute</a:t>
            </a:r>
            <a:r>
              <a:rPr lang="en-US" sz="2400" dirty="0"/>
              <a:t> </a:t>
            </a:r>
            <a:r>
              <a:rPr lang="en-US" sz="2400" dirty="0" err="1"/>
              <a:t>irure</a:t>
            </a:r>
            <a:r>
              <a:rPr lang="en-US" sz="2400" dirty="0"/>
              <a:t> dolor in </a:t>
            </a:r>
            <a:r>
              <a:rPr lang="en-US" sz="2400" dirty="0" err="1"/>
              <a:t>reprehenderit</a:t>
            </a:r>
            <a:r>
              <a:rPr lang="en-US" sz="2400" dirty="0"/>
              <a:t> in </a:t>
            </a:r>
            <a:r>
              <a:rPr lang="en-US" sz="2400" dirty="0" err="1"/>
              <a:t>voluptate</a:t>
            </a:r>
            <a:r>
              <a:rPr lang="en-US" sz="2400" dirty="0"/>
              <a:t> </a:t>
            </a:r>
            <a:r>
              <a:rPr lang="en-US" sz="2400" dirty="0" err="1"/>
              <a:t>velit</a:t>
            </a:r>
            <a:r>
              <a:rPr lang="en-US" sz="2400" dirty="0"/>
              <a:t> </a:t>
            </a:r>
            <a:r>
              <a:rPr lang="en-US" sz="2400" dirty="0" err="1"/>
              <a:t>esse</a:t>
            </a:r>
            <a:r>
              <a:rPr lang="en-US" sz="2400" dirty="0"/>
              <a:t> </a:t>
            </a:r>
            <a:r>
              <a:rPr lang="en-US" sz="2400" dirty="0" err="1"/>
              <a:t>cillum</a:t>
            </a:r>
            <a:r>
              <a:rPr lang="en-US" sz="2400" dirty="0"/>
              <a:t> dolore </a:t>
            </a:r>
            <a:r>
              <a:rPr lang="en-US" sz="2400" dirty="0" err="1"/>
              <a:t>eu</a:t>
            </a:r>
            <a:r>
              <a:rPr lang="en-US" sz="2400" dirty="0"/>
              <a:t> </a:t>
            </a:r>
            <a:r>
              <a:rPr lang="en-US" sz="2400" dirty="0" err="1"/>
              <a:t>fugiat</a:t>
            </a:r>
            <a:r>
              <a:rPr lang="en-US" sz="2400" dirty="0"/>
              <a:t> </a:t>
            </a:r>
            <a:r>
              <a:rPr lang="en-US" sz="2400" dirty="0" err="1"/>
              <a:t>nulla</a:t>
            </a:r>
            <a:r>
              <a:rPr lang="en-US" sz="2400" dirty="0"/>
              <a:t> </a:t>
            </a:r>
            <a:r>
              <a:rPr lang="en-US" sz="2400" dirty="0" err="1"/>
              <a:t>pariatur</a:t>
            </a:r>
            <a:r>
              <a:rPr lang="en-US" sz="2400" dirty="0"/>
              <a:t>. </a:t>
            </a:r>
            <a:r>
              <a:rPr lang="en-US" sz="2400" dirty="0" err="1"/>
              <a:t>Excepteur</a:t>
            </a:r>
            <a:r>
              <a:rPr lang="en-US" sz="2400" dirty="0"/>
              <a:t> </a:t>
            </a:r>
            <a:r>
              <a:rPr lang="en-US" sz="2400" dirty="0" err="1"/>
              <a:t>sint</a:t>
            </a:r>
            <a:r>
              <a:rPr lang="en-US" sz="2400" dirty="0"/>
              <a:t> </a:t>
            </a:r>
            <a:r>
              <a:rPr lang="en-US" sz="2400" dirty="0" err="1"/>
              <a:t>occaecat</a:t>
            </a:r>
            <a:r>
              <a:rPr lang="en-US" sz="2400" dirty="0"/>
              <a:t> </a:t>
            </a:r>
            <a:r>
              <a:rPr lang="en-US" sz="2400" dirty="0" err="1"/>
              <a:t>cupidatat</a:t>
            </a:r>
            <a:r>
              <a:rPr lang="en-US" sz="2400" dirty="0"/>
              <a:t> non </a:t>
            </a:r>
            <a:r>
              <a:rPr lang="en-US" sz="2400" dirty="0" err="1"/>
              <a:t>proident</a:t>
            </a:r>
            <a:r>
              <a:rPr lang="en-US" sz="2400" dirty="0"/>
              <a:t>, sunt in culpa qui </a:t>
            </a:r>
            <a:r>
              <a:rPr lang="en-US" sz="2400" dirty="0" err="1"/>
              <a:t>officia</a:t>
            </a:r>
            <a:r>
              <a:rPr lang="en-US" sz="2400" dirty="0"/>
              <a:t> </a:t>
            </a:r>
            <a:r>
              <a:rPr lang="en-US" sz="2400" dirty="0" err="1"/>
              <a:t>deserunt</a:t>
            </a:r>
            <a:r>
              <a:rPr lang="en-US" sz="2400" dirty="0"/>
              <a:t> </a:t>
            </a:r>
            <a:r>
              <a:rPr lang="en-US" sz="2400" dirty="0" err="1"/>
              <a:t>mollit</a:t>
            </a:r>
            <a:r>
              <a:rPr lang="en-US" sz="2400" dirty="0"/>
              <a:t> </a:t>
            </a:r>
            <a:r>
              <a:rPr lang="en-US" sz="2400" dirty="0" err="1"/>
              <a:t>anim</a:t>
            </a:r>
            <a:r>
              <a:rPr lang="en-US" sz="2400" dirty="0"/>
              <a:t> id </a:t>
            </a:r>
            <a:r>
              <a:rPr lang="en-US" sz="2400" dirty="0" err="1"/>
              <a:t>est</a:t>
            </a:r>
            <a:r>
              <a:rPr lang="en-US" sz="2400" dirty="0"/>
              <a:t> </a:t>
            </a:r>
            <a:r>
              <a:rPr lang="en-US" sz="2400" dirty="0" err="1"/>
              <a:t>laborum</a:t>
            </a:r>
            <a:r>
              <a:rPr lang="en-US" sz="2400" dirty="0"/>
              <a:t>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8D8F89-DE00-DDBB-11D3-EF26FCFFD0E1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278964" y="6268154"/>
            <a:ext cx="10515599" cy="365125"/>
          </a:xfrm>
        </p:spPr>
        <p:txBody>
          <a:bodyPr/>
          <a:lstStyle/>
          <a:p>
            <a:pPr algn="l"/>
            <a:fld id="{83E22579-B468-2048-BB22-52BB8068EEEB}" type="datetime1">
              <a:rPr lang="en-US" smtClean="0"/>
              <a:t>12/6/22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6140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27E6E0-29D0-5BC8-8C55-511B4AB6A3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87425"/>
            <a:ext cx="3932237" cy="1915319"/>
          </a:xfrm>
        </p:spPr>
        <p:txBody>
          <a:bodyPr anchor="t">
            <a:normAutofit/>
          </a:bodyPr>
          <a:lstStyle/>
          <a:p>
            <a:r>
              <a:rPr lang="en-US" sz="4400" dirty="0"/>
              <a:t>Title goes here, it can be short or long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F8F6EB-414B-7960-D61F-71DC4F74F9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041852"/>
            <a:ext cx="3932237" cy="2828723"/>
          </a:xfrm>
        </p:spPr>
        <p:txBody>
          <a:bodyPr>
            <a:normAutofit/>
          </a:bodyPr>
          <a:lstStyle/>
          <a:p>
            <a:r>
              <a:rPr lang="en-US" sz="2400" b="1" dirty="0"/>
              <a:t>Placeholder text</a:t>
            </a:r>
          </a:p>
          <a:p>
            <a:r>
              <a:rPr lang="en-US" sz="2400" dirty="0"/>
              <a:t>lorem ipsum dolor sit </a:t>
            </a:r>
            <a:r>
              <a:rPr lang="en-US" sz="2400" dirty="0" err="1"/>
              <a:t>amet</a:t>
            </a:r>
            <a:r>
              <a:rPr lang="en-US" sz="2400" dirty="0"/>
              <a:t>, </a:t>
            </a:r>
            <a:r>
              <a:rPr lang="en-US" sz="2400" dirty="0" err="1"/>
              <a:t>consectetur</a:t>
            </a:r>
            <a:r>
              <a:rPr lang="en-US" sz="2400" dirty="0"/>
              <a:t> </a:t>
            </a:r>
            <a:r>
              <a:rPr lang="en-US" sz="2400" dirty="0" err="1"/>
              <a:t>adipiscing</a:t>
            </a:r>
            <a:r>
              <a:rPr lang="en-US" sz="2400" dirty="0"/>
              <a:t> </a:t>
            </a:r>
            <a:r>
              <a:rPr lang="en-US" sz="2400" dirty="0" err="1"/>
              <a:t>elit</a:t>
            </a:r>
            <a:r>
              <a:rPr lang="en-US" sz="2400" dirty="0"/>
              <a:t>, sed do </a:t>
            </a:r>
            <a:r>
              <a:rPr lang="en-US" sz="2400" dirty="0" err="1"/>
              <a:t>eiusmod</a:t>
            </a:r>
            <a:r>
              <a:rPr lang="en-US" sz="2400" dirty="0"/>
              <a:t> </a:t>
            </a:r>
            <a:r>
              <a:rPr lang="en-US" sz="2400" dirty="0" err="1"/>
              <a:t>tempor</a:t>
            </a:r>
            <a:r>
              <a:rPr lang="en-US" sz="2400" dirty="0"/>
              <a:t> </a:t>
            </a:r>
            <a:r>
              <a:rPr lang="en-US" sz="2400" dirty="0" err="1"/>
              <a:t>incididunt</a:t>
            </a:r>
            <a:r>
              <a:rPr lang="en-US" sz="2400" dirty="0"/>
              <a:t> </a:t>
            </a:r>
            <a:r>
              <a:rPr lang="en-US" sz="2400" dirty="0" err="1"/>
              <a:t>ut</a:t>
            </a:r>
            <a:r>
              <a:rPr lang="en-US" sz="2400" dirty="0"/>
              <a:t> labore et dolore magna </a:t>
            </a:r>
            <a:r>
              <a:rPr lang="en-US" sz="2400" dirty="0" err="1"/>
              <a:t>aliqua</a:t>
            </a:r>
            <a:r>
              <a:rPr lang="en-US" sz="2400" dirty="0"/>
              <a:t>.</a:t>
            </a:r>
            <a:br>
              <a:rPr lang="en-US" sz="2400" dirty="0"/>
            </a:br>
            <a:endParaRPr lang="en-US" sz="2400" dirty="0"/>
          </a:p>
        </p:txBody>
      </p:sp>
      <p:pic>
        <p:nvPicPr>
          <p:cNvPr id="1026" name="Picture 2" descr="Placeholder Images – Browse 63,238 Stock Photos, Vectors, and Video | Adobe  Stock">
            <a:extLst>
              <a:ext uri="{FF2B5EF4-FFF2-40B4-BE49-F238E27FC236}">
                <a16:creationId xmlns:a16="http://schemas.microsoft.com/office/drawing/2014/main" id="{FA6190FA-18C2-E3C5-93CE-540D5BBEF9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9418" y="1480089"/>
            <a:ext cx="5032794" cy="3444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7918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662280-6E87-C39F-5335-89A9DF8B8F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goes here, it can be short or long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4D20F0-0834-9B89-03BE-A6C5E8314EC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Placeholder text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labore et dolore magna </a:t>
            </a:r>
            <a:r>
              <a:rPr lang="en-US" dirty="0" err="1"/>
              <a:t>aliqua</a:t>
            </a:r>
            <a:r>
              <a:rPr lang="en-US" dirty="0"/>
              <a:t>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060F74C-EB59-E094-8EB8-1CFDC6B2D6D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Placeholder text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labore et dolore magna </a:t>
            </a:r>
            <a:r>
              <a:rPr lang="en-US" dirty="0" err="1"/>
              <a:t>aliqua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18145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50D46A-BC45-BF60-19D7-DD142E26D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goes here, it can be short or long</a:t>
            </a:r>
          </a:p>
        </p:txBody>
      </p:sp>
    </p:spTree>
    <p:extLst>
      <p:ext uri="{BB962C8B-B14F-4D97-AF65-F5344CB8AC3E}">
        <p14:creationId xmlns:p14="http://schemas.microsoft.com/office/powerpoint/2010/main" val="2125583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209277-7212-0DF6-42A0-ECD1BF2B93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4100" y="2044186"/>
            <a:ext cx="6235377" cy="1465264"/>
          </a:xfrm>
        </p:spPr>
        <p:txBody>
          <a:bodyPr anchor="b">
            <a:normAutofit/>
          </a:bodyPr>
          <a:lstStyle/>
          <a:p>
            <a:r>
              <a:rPr lang="en-US" sz="7200" dirty="0"/>
              <a:t>Section Title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36CD67-8151-2073-1CD0-69134C38AF18}"/>
              </a:ext>
            </a:extLst>
          </p:cNvPr>
          <p:cNvSpPr txBox="1">
            <a:spLocks/>
          </p:cNvSpPr>
          <p:nvPr/>
        </p:nvSpPr>
        <p:spPr>
          <a:xfrm>
            <a:off x="278964" y="6268154"/>
            <a:ext cx="105155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accent3"/>
                </a:solidFill>
                <a:latin typeface="Gentona Book" pitchFamily="2" charset="77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83E22579-B468-2048-BB22-52BB8068EEEB}" type="datetime1">
              <a:rPr lang="en-US" smtClean="0">
                <a:solidFill>
                  <a:schemeClr val="accent1"/>
                </a:solidFill>
              </a:rPr>
              <a:pPr algn="l"/>
              <a:t>12/6/22</a:t>
            </a:fld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8" name="Picture 7" descr="A picture containing text, sign, outdoor, clipart&#10;&#10;Description automatically generated">
            <a:extLst>
              <a:ext uri="{FF2B5EF4-FFF2-40B4-BE49-F238E27FC236}">
                <a16:creationId xmlns:a16="http://schemas.microsoft.com/office/drawing/2014/main" id="{637986CB-C122-7119-DDBB-F427993EA3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7137" y="3509450"/>
            <a:ext cx="3175000" cy="36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7064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36CD67-8151-2073-1CD0-69134C38AF18}"/>
              </a:ext>
            </a:extLst>
          </p:cNvPr>
          <p:cNvSpPr txBox="1">
            <a:spLocks/>
          </p:cNvSpPr>
          <p:nvPr/>
        </p:nvSpPr>
        <p:spPr>
          <a:xfrm>
            <a:off x="278964" y="6268154"/>
            <a:ext cx="105155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accent3"/>
                </a:solidFill>
                <a:latin typeface="Gentona Book" pitchFamily="2" charset="77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83E22579-B468-2048-BB22-52BB8068EEEB}" type="datetime1">
              <a:rPr lang="en-US" smtClean="0">
                <a:solidFill>
                  <a:schemeClr val="accent1"/>
                </a:solidFill>
              </a:rPr>
              <a:pPr algn="l"/>
              <a:t>12/6/22</a:t>
            </a:fld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82E5B65C-FE8F-D484-25DB-9E6445837E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4100" y="2044186"/>
            <a:ext cx="6235377" cy="1465264"/>
          </a:xfrm>
        </p:spPr>
        <p:txBody>
          <a:bodyPr anchor="b">
            <a:normAutofit/>
          </a:bodyPr>
          <a:lstStyle/>
          <a:p>
            <a:r>
              <a:rPr lang="en-US" sz="7200" dirty="0"/>
              <a:t>Section Title</a:t>
            </a:r>
          </a:p>
        </p:txBody>
      </p:sp>
      <p:pic>
        <p:nvPicPr>
          <p:cNvPr id="12" name="Picture 11" descr="A picture containing text, sign, outdoor, clipart&#10;&#10;Description automatically generated">
            <a:extLst>
              <a:ext uri="{FF2B5EF4-FFF2-40B4-BE49-F238E27FC236}">
                <a16:creationId xmlns:a16="http://schemas.microsoft.com/office/drawing/2014/main" id="{48D9D7C3-B06D-9A75-BE1F-861CF9E061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7137" y="3509450"/>
            <a:ext cx="3175000" cy="36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1975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UF Human Resources">
      <a:dk1>
        <a:srgbClr val="00346A"/>
      </a:dk1>
      <a:lt1>
        <a:srgbClr val="FFFFFF"/>
      </a:lt1>
      <a:dk2>
        <a:srgbClr val="002657"/>
      </a:dk2>
      <a:lt2>
        <a:srgbClr val="FFFFFF"/>
      </a:lt2>
      <a:accent1>
        <a:srgbClr val="005496"/>
      </a:accent1>
      <a:accent2>
        <a:srgbClr val="FF4616"/>
      </a:accent2>
      <a:accent3>
        <a:srgbClr val="C7C9C8"/>
      </a:accent3>
      <a:accent4>
        <a:srgbClr val="FFC000"/>
      </a:accent4>
      <a:accent5>
        <a:srgbClr val="2091D0"/>
      </a:accent5>
      <a:accent6>
        <a:srgbClr val="70AD47"/>
      </a:accent6>
      <a:hlink>
        <a:srgbClr val="70AD47"/>
      </a:hlink>
      <a:folHlink>
        <a:srgbClr val="FF4616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478</TotalTime>
  <Words>275</Words>
  <Application>Microsoft Macintosh PowerPoint</Application>
  <PresentationFormat>Widescreen</PresentationFormat>
  <Paragraphs>41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Gentona Book</vt:lpstr>
      <vt:lpstr>Office Theme</vt:lpstr>
      <vt:lpstr>Title Goes Here</vt:lpstr>
      <vt:lpstr>Agenda:</vt:lpstr>
      <vt:lpstr>Section title goes here, it can be short or long</vt:lpstr>
      <vt:lpstr>Page title goes here</vt:lpstr>
      <vt:lpstr>Title goes here, it can be short or long</vt:lpstr>
      <vt:lpstr>Title goes here, it can be short or long</vt:lpstr>
      <vt:lpstr>Title goes here, it can be short or long</vt:lpstr>
      <vt:lpstr>Section Title</vt:lpstr>
      <vt:lpstr>Section Title</vt:lpstr>
      <vt:lpstr>Section Title</vt:lpstr>
      <vt:lpstr>Section Title</vt:lpstr>
      <vt:lpstr>Section Title</vt:lpstr>
      <vt:lpstr>Section Title</vt:lpstr>
      <vt:lpstr>Section Title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goes here, it can be long or short</dc:title>
  <dc:creator>Bales, Rick</dc:creator>
  <cp:lastModifiedBy>Bales, Rick</cp:lastModifiedBy>
  <cp:revision>9</cp:revision>
  <dcterms:created xsi:type="dcterms:W3CDTF">2022-12-01T14:34:59Z</dcterms:created>
  <dcterms:modified xsi:type="dcterms:W3CDTF">2022-12-06T16:31:37Z</dcterms:modified>
</cp:coreProperties>
</file>